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8"/>
  </p:notesMasterIdLst>
  <p:sldIdLst>
    <p:sldId id="256" r:id="rId2"/>
    <p:sldId id="258" r:id="rId3"/>
    <p:sldId id="265" r:id="rId4"/>
    <p:sldId id="262" r:id="rId5"/>
    <p:sldId id="266" r:id="rId6"/>
    <p:sldId id="267" r:id="rId7"/>
  </p:sldIdLst>
  <p:sldSz cx="9144000" cy="5143500" type="screen16x9"/>
  <p:notesSz cx="6858000" cy="9144000"/>
  <p:embeddedFontLst>
    <p:embeddedFont>
      <p:font typeface="Montserrat" panose="000005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27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35a4943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235a4943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0a8b61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0a8b61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35a49434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35a49434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35a49434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35a49434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31" name="Google Shape;31;p8"/>
          <p:cNvSpPr txBox="1"/>
          <p:nvPr/>
        </p:nvSpPr>
        <p:spPr>
          <a:xfrm>
            <a:off x="76200" y="630000"/>
            <a:ext cx="5464800" cy="17727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highlight>
                  <a:srgbClr val="FFFFFF"/>
                </a:highlight>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highlight>
                <a:srgbClr val="FFFFFF"/>
              </a:highlight>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highlight>
                  <a:srgbClr val="FFFFFF"/>
                </a:highlight>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82" name="Google Shape;82;p15"/>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83" name="Google Shape;83;p15"/>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pic>
        <p:nvPicPr>
          <p:cNvPr id="84" name="Google Shape;84;p15"/>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60" name="Google Shape;60;p12"/>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
        <p:nvSpPr>
          <p:cNvPr id="61" name="Google Shape;61;p12"/>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dk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dk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42864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r"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pic>
        <p:nvPicPr>
          <p:cNvPr id="90" name="Google Shape;90;p16"/>
          <p:cNvPicPr preferRelativeResize="0"/>
          <p:nvPr/>
        </p:nvPicPr>
        <p:blipFill rotWithShape="1">
          <a:blip r:embed="rId3">
            <a:alphaModFix/>
          </a:blip>
          <a:srcRect l="5555" r="5555"/>
          <a:stretch/>
        </p:blipFill>
        <p:spPr>
          <a:xfrm>
            <a:off x="0" y="0"/>
            <a:ext cx="4572000" cy="5143500"/>
          </a:xfrm>
          <a:prstGeom prst="rect">
            <a:avLst/>
          </a:prstGeom>
          <a:solidFill>
            <a:srgbClr val="F2F2F2"/>
          </a:solidFill>
          <a:ln>
            <a:noFill/>
          </a:ln>
        </p:spPr>
      </p:pic>
      <p:sp>
        <p:nvSpPr>
          <p:cNvPr id="91" name="Google Shape;91;p16"/>
          <p:cNvSpPr txBox="1"/>
          <p:nvPr/>
        </p:nvSpPr>
        <p:spPr>
          <a:xfrm>
            <a:off x="47910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97" name="Google Shape;97;p17"/>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dk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dk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dk1"/>
              </a:solidFill>
              <a:latin typeface="Montserrat"/>
              <a:ea typeface="Montserrat"/>
              <a:cs typeface="Montserrat"/>
              <a:sym typeface="Montserrat"/>
            </a:endParaRPr>
          </a:p>
        </p:txBody>
      </p:sp>
      <p:sp>
        <p:nvSpPr>
          <p:cNvPr id="98" name="Google Shape;98;p17"/>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1305</Words>
  <Application>Microsoft Office PowerPoint</Application>
  <PresentationFormat>Bildspel på skärmen (16:9)</PresentationFormat>
  <Paragraphs>31</Paragraphs>
  <Slides>6</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Montserrat</vt:lpstr>
      <vt:lpstr>Sigtuna Slides</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Lundhagen</dc:creator>
  <cp:lastModifiedBy>Michael Södersved (Avdelning En Route)</cp:lastModifiedBy>
  <cp:revision>3</cp:revision>
  <dcterms:modified xsi:type="dcterms:W3CDTF">2024-09-10T18:19:01Z</dcterms:modified>
</cp:coreProperties>
</file>